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3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86331"/>
            <a:ext cx="8144134" cy="1320447"/>
          </a:xfrm>
        </p:spPr>
        <p:txBody>
          <a:bodyPr/>
          <a:lstStyle/>
          <a:p>
            <a:r>
              <a:rPr lang="en-US" dirty="0" smtClean="0"/>
              <a:t>ISKOLA M</a:t>
            </a:r>
            <a:r>
              <a:rPr lang="hu-HU" dirty="0" smtClean="0"/>
              <a:t>ÁSKÉNT HÉT 10.C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KARRIER HETE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76397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HÉTFŐ-az informatika napja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482" y="2194868"/>
            <a:ext cx="2297112" cy="2297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-Oszi,Kányádi Zoltán bemutatta nekünk a informatika múltját és keletkezését.</a:t>
            </a:r>
          </a:p>
          <a:p>
            <a:r>
              <a:rPr lang="hu-HU" dirty="0" smtClean="0"/>
              <a:t>-Fürtös Mátyás </a:t>
            </a:r>
            <a:r>
              <a:rPr lang="hu-HU" dirty="0"/>
              <a:t>elvégezte a matematika egyetemet, de végül úgy döntött, hogy programozó lesz. Megtudtuk, hogy milyen irányba érdemes elindulni, milyen programozási nyelvekkel érdemes foglalkozni, ha trendik akarunk </a:t>
            </a:r>
            <a:r>
              <a:rPr lang="hu-HU" dirty="0" smtClean="0"/>
              <a:t>lenni.</a:t>
            </a:r>
          </a:p>
          <a:p>
            <a:r>
              <a:rPr lang="hu-HU" dirty="0" smtClean="0"/>
              <a:t>-Jankó Szép Tibor, iskolánk volt fizikatanára </a:t>
            </a:r>
            <a:r>
              <a:rPr lang="hu-HU" dirty="0"/>
              <a:t>már 15 éve az informatika egy másik területén dolgozik</a:t>
            </a:r>
            <a:r>
              <a:rPr lang="hu-HU" dirty="0" smtClean="0"/>
              <a:t>. Elmondta, sokszor </a:t>
            </a:r>
            <a:r>
              <a:rPr lang="hu-HU" dirty="0"/>
              <a:t>a legtöbb türelemre egy program hibájának a megtalálásához van szükség - ez nagy koncentrációt igénylő feladat.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441" y="3117895"/>
            <a:ext cx="2353483" cy="2353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679" y="4136530"/>
            <a:ext cx="2353483" cy="23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KEDD-közös tanulmányi utazás a 10.F-el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248" y="2257474"/>
            <a:ext cx="2855912" cy="1954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68" y="2230418"/>
            <a:ext cx="4399472" cy="4386042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-</a:t>
            </a:r>
            <a:r>
              <a:rPr lang="hu-HU" dirty="0"/>
              <a:t>Vonattal utaztunk Kolozsvárra, ahol először ellátogattunk a Babes-Bolyai Egyetem filológia </a:t>
            </a:r>
            <a:r>
              <a:rPr lang="hu-HU" dirty="0" smtClean="0"/>
              <a:t>karához.</a:t>
            </a:r>
          </a:p>
          <a:p>
            <a:r>
              <a:rPr lang="hu-HU" dirty="0" smtClean="0"/>
              <a:t>-Mi</a:t>
            </a:r>
            <a:r>
              <a:rPr lang="hu-HU" dirty="0"/>
              <a:t>, a 10.C, matematika-informatika osztály lévén ellátogattunk a Babes-Bolyai Egyetem főépületébe, ahol beülhettünk azokba a padokba, ahol egykoron az oszi is tanult (7/I-es terem). </a:t>
            </a:r>
            <a:endParaRPr lang="hu-HU" dirty="0" smtClean="0"/>
          </a:p>
          <a:p>
            <a:r>
              <a:rPr lang="hu-HU" dirty="0" smtClean="0"/>
              <a:t>-</a:t>
            </a:r>
            <a:r>
              <a:rPr lang="hu-HU" dirty="0"/>
              <a:t>Ezután megtekintettük a középkori Kolozsvár külső várfalának maradványait, majd a Házsongárdi </a:t>
            </a:r>
            <a:r>
              <a:rPr lang="hu-HU" dirty="0" smtClean="0"/>
              <a:t>temetőt.</a:t>
            </a:r>
          </a:p>
          <a:p>
            <a:r>
              <a:rPr lang="hu-HU" dirty="0" smtClean="0"/>
              <a:t>-</a:t>
            </a:r>
            <a:r>
              <a:rPr lang="hu-HU" dirty="0"/>
              <a:t>Mátyás király szobránál újra találkoztunk a 10.F-esekkel, és együtt ellátogattunk Mátyás király szülőházához</a:t>
            </a:r>
            <a:r>
              <a:rPr lang="hu-HU" dirty="0" smtClean="0"/>
              <a:t>.</a:t>
            </a:r>
          </a:p>
          <a:p>
            <a:r>
              <a:rPr lang="hu-HU" dirty="0" smtClean="0"/>
              <a:t>-</a:t>
            </a:r>
            <a:r>
              <a:rPr lang="hu-HU" dirty="0"/>
              <a:t>Mielőtt a szállásra mentünk volna, megtekintettük a volt Bolyai </a:t>
            </a:r>
            <a:r>
              <a:rPr lang="hu-HU" dirty="0" smtClean="0"/>
              <a:t>Tudományegyetemet.</a:t>
            </a:r>
            <a:r>
              <a:rPr lang="hu-HU" dirty="0"/>
              <a:t> elenleg ebben működik a Babes-Bolyai Tudományegyetem Kémia Kara</a:t>
            </a:r>
            <a:r>
              <a:rPr lang="hu-HU" dirty="0" smtClean="0"/>
              <a:t>.</a:t>
            </a:r>
          </a:p>
          <a:p>
            <a:r>
              <a:rPr lang="hu-HU" dirty="0" smtClean="0"/>
              <a:t>- </a:t>
            </a:r>
            <a:r>
              <a:rPr lang="hu-HU" dirty="0"/>
              <a:t>A nap végén megkerestük a szállásunkat, és késő estig beszélgettünk.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6008" y="2230418"/>
            <a:ext cx="2999675" cy="2009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519" y="4392620"/>
            <a:ext cx="3673326" cy="23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7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SZERDA-Kolozsvár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7250" y="2087256"/>
            <a:ext cx="2392348" cy="23923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441274"/>
            <a:ext cx="3790078" cy="379562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-</a:t>
            </a:r>
            <a:r>
              <a:rPr lang="hu-HU" dirty="0"/>
              <a:t> Szerdán 9-kor indultunk a szálláshelyről a Fellegvárba, ahol az MCC székhelye található. </a:t>
            </a:r>
            <a:endParaRPr lang="hu-HU" dirty="0" smtClean="0"/>
          </a:p>
          <a:p>
            <a:r>
              <a:rPr lang="hu-HU" dirty="0" smtClean="0"/>
              <a:t>-Bemutatták</a:t>
            </a:r>
            <a:r>
              <a:rPr lang="hu-HU" dirty="0"/>
              <a:t> nekünk ezt az intézményt, mely elsősorban az egyetemisták képzésére és elszállásolására jött létre</a:t>
            </a:r>
            <a:r>
              <a:rPr lang="hu-HU" dirty="0" smtClean="0"/>
              <a:t>.</a:t>
            </a:r>
          </a:p>
          <a:p>
            <a:r>
              <a:rPr lang="hu-HU" dirty="0" smtClean="0"/>
              <a:t>-</a:t>
            </a:r>
            <a:r>
              <a:rPr lang="hu-HU" dirty="0"/>
              <a:t>Sok, a későbbi elhelyezkedést segítő kurzus/projekt/szakmai gyakorlati lehetőség van. Egyik előadó, a 2022-ben végzett volt 12.F-es diák, Simon Krisztián volt. Így beláttuk, hogy habár nem könnyű ide bejutni, de mégsem lehetetlen és megéri.</a:t>
            </a:r>
          </a:p>
          <a:p>
            <a:r>
              <a:rPr lang="hu-HU" dirty="0"/>
              <a:t>-</a:t>
            </a:r>
            <a:r>
              <a:rPr lang="hu-HU" dirty="0" smtClean="0"/>
              <a:t>Ezután </a:t>
            </a:r>
            <a:r>
              <a:rPr lang="hu-HU" dirty="0"/>
              <a:t>lesétáltunk az állomásra, és felültünk a hazafelő induló vonatra. </a:t>
            </a:r>
          </a:p>
          <a:p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3054" y="2213014"/>
            <a:ext cx="3022120" cy="2266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098" y="4590616"/>
            <a:ext cx="3349016" cy="21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CSÜTÖRTÖK-Erasmus,Rendszergazdák,Váradi Egyetem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2336872"/>
            <a:ext cx="4039107" cy="424508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-</a:t>
            </a:r>
            <a:r>
              <a:rPr lang="hu-HU" dirty="0"/>
              <a:t>Ma az első foglalkozáson Sfet Ingrid, a Klebersberg Kuno Szakkollégium munkatársa beszélt az Erasmus programon belüli </a:t>
            </a:r>
            <a:r>
              <a:rPr lang="hu-HU" dirty="0" smtClean="0"/>
              <a:t>lehetőségekről.Az </a:t>
            </a:r>
            <a:r>
              <a:rPr lang="hu-HU" dirty="0"/>
              <a:t>előadás keretében az </a:t>
            </a:r>
            <a:r>
              <a:rPr lang="hu-HU" i="1" dirty="0"/>
              <a:t>Európai Ifjúsági Stratégia Új Megközelítésben</a:t>
            </a:r>
            <a:r>
              <a:rPr lang="hu-HU" dirty="0"/>
              <a:t> (eSat) című projekt volt bemutatva, felhívva a fiatalok figyelmét az EU Ifjúsági Stratégia céljaira és az ezáltal kínált lehetőségekre.</a:t>
            </a:r>
            <a:endParaRPr lang="hu-HU" dirty="0" smtClean="0"/>
          </a:p>
          <a:p>
            <a:r>
              <a:rPr lang="hu-HU" dirty="0" smtClean="0"/>
              <a:t>-</a:t>
            </a:r>
            <a:r>
              <a:rPr lang="hu-HU" dirty="0"/>
              <a:t>A második foglalkozásra két vendég érkezett, mindeketten az informatika területéről</a:t>
            </a:r>
            <a:r>
              <a:rPr lang="hu-HU" dirty="0" smtClean="0"/>
              <a:t>.</a:t>
            </a:r>
            <a:r>
              <a:rPr lang="hu-HU" dirty="0"/>
              <a:t> </a:t>
            </a:r>
            <a:r>
              <a:rPr lang="hu-HU" dirty="0" smtClean="0"/>
              <a:t>Mindeketten </a:t>
            </a:r>
            <a:r>
              <a:rPr lang="hu-HU" dirty="0"/>
              <a:t>számítógépes rendszerek karbantartásával foglalkoznak. Mára több mint 30 cég informatikai rendszerét tervezik és tartják karban</a:t>
            </a:r>
            <a:r>
              <a:rPr lang="hu-HU" dirty="0" smtClean="0"/>
              <a:t>.</a:t>
            </a:r>
            <a:r>
              <a:rPr lang="hu-HU" dirty="0"/>
              <a:t> Ők is kiemelték, hogy nagyon fontos a jó kommunikáció.</a:t>
            </a:r>
            <a:endParaRPr lang="hu-HU" dirty="0" smtClean="0"/>
          </a:p>
          <a:p>
            <a:r>
              <a:rPr lang="hu-HU" dirty="0" smtClean="0"/>
              <a:t>-</a:t>
            </a:r>
            <a:r>
              <a:rPr lang="hu-HU" dirty="0"/>
              <a:t>Harmadik programként ellátogattunk a Nagyváradi Egyetemre. Coroianu Lucian docens úr fogadott bennünket a </a:t>
            </a:r>
            <a:r>
              <a:rPr lang="hu-HU" dirty="0" smtClean="0"/>
              <a:t>bejáratnál.Először </a:t>
            </a:r>
            <a:r>
              <a:rPr lang="hu-HU" dirty="0"/>
              <a:t>bevitt minket a matematika-informatika karra, mely a C épületben található</a:t>
            </a:r>
            <a:r>
              <a:rPr lang="hu-HU" dirty="0" smtClean="0"/>
              <a:t>.</a:t>
            </a:r>
            <a:r>
              <a:rPr lang="hu-HU" dirty="0"/>
              <a:t> Majd a B épületben megtekintettük, a Nagyváradi Egyetem nevezetességét, a </a:t>
            </a:r>
            <a:r>
              <a:rPr lang="hu-HU" dirty="0" smtClean="0"/>
              <a:t>Fucoult-ingát.</a:t>
            </a:r>
            <a:r>
              <a:rPr lang="nn-NO" dirty="0"/>
              <a:t> Ezután a Mérnöki Kart látogattuk meg</a:t>
            </a:r>
            <a:r>
              <a:rPr lang="nn-NO" dirty="0" smtClean="0"/>
              <a:t>.</a:t>
            </a:r>
            <a:r>
              <a:rPr lang="hu-HU" dirty="0"/>
              <a:t> Végül az egyetem könyvtárát látogattuk meg</a:t>
            </a:r>
            <a:r>
              <a:rPr lang="hu-HU" dirty="0" smtClean="0"/>
              <a:t>.</a:t>
            </a:r>
          </a:p>
          <a:p>
            <a:r>
              <a:rPr lang="hu-HU" dirty="0" smtClean="0"/>
              <a:t>Rájöttünk</a:t>
            </a:r>
            <a:r>
              <a:rPr lang="hu-HU" dirty="0"/>
              <a:t>, hogy a Nagyváradi Egyetem egy nagyon jól felszerelt, sok lehetőséget kínáló egyetemmé nőtte ki magát. 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609" y="2199736"/>
            <a:ext cx="2385218" cy="178988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0524" y="2237570"/>
            <a:ext cx="2334800" cy="1752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0021" y="2237570"/>
            <a:ext cx="2357759" cy="17692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126" y="4096266"/>
            <a:ext cx="3516244" cy="2638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588" y="4071538"/>
            <a:ext cx="3529184" cy="26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9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PÉNTEK-kiértékelés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Hetünk kiértékelése:</a:t>
            </a:r>
          </a:p>
          <a:p>
            <a:r>
              <a:rPr lang="hu-HU" dirty="0" smtClean="0"/>
              <a:t>-az o</a:t>
            </a:r>
            <a:r>
              <a:rPr lang="hu-HU" dirty="0" smtClean="0"/>
              <a:t>sztályfőnökkel </a:t>
            </a:r>
            <a:r>
              <a:rPr lang="hu-HU" dirty="0" smtClean="0"/>
              <a:t>átbeszéltük a heti programjainkat</a:t>
            </a:r>
          </a:p>
          <a:p>
            <a:r>
              <a:rPr lang="hu-HU" dirty="0" smtClean="0"/>
              <a:t>-összeállitottuk</a:t>
            </a:r>
            <a:r>
              <a:rPr lang="en-US" dirty="0" smtClean="0"/>
              <a:t> </a:t>
            </a:r>
            <a:r>
              <a:rPr lang="hu-HU" dirty="0" smtClean="0"/>
              <a:t>az </a:t>
            </a:r>
            <a:r>
              <a:rPr lang="hu-HU" dirty="0"/>
              <a:t>osztályunk </a:t>
            </a:r>
            <a:r>
              <a:rPr lang="hu-HU" dirty="0" smtClean="0"/>
              <a:t>kérdőivét, amely ezen a linken található</a:t>
            </a:r>
            <a:r>
              <a:rPr lang="en-US" dirty="0" smtClean="0"/>
              <a:t>:</a:t>
            </a:r>
            <a:endParaRPr lang="hu-HU" dirty="0"/>
          </a:p>
          <a:p>
            <a:r>
              <a:rPr lang="hu-HU" u="sng" dirty="0" smtClean="0"/>
              <a:t>https://forms.gle/6Zw2LHvfefZgTFwF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Kitöltöttük </a:t>
            </a:r>
            <a:r>
              <a:rPr lang="hu-HU" dirty="0" smtClean="0"/>
              <a:t>a kérdőivet és megnéztük a </a:t>
            </a:r>
            <a:r>
              <a:rPr lang="hu-HU" dirty="0" smtClean="0"/>
              <a:t>statisztikát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Feltöltöttük a Paddlet-re a számunkra leghasznasabban eltöltött nap </a:t>
            </a:r>
            <a:r>
              <a:rPr lang="hu-HU" dirty="0" smtClean="0"/>
              <a:t>beszámolóját egy fényképet is mellékelve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</a:t>
            </a:r>
            <a:r>
              <a:rPr lang="hu-HU" dirty="0" smtClean="0"/>
              <a:t>lkészitettük </a:t>
            </a:r>
            <a:r>
              <a:rPr lang="hu-HU" dirty="0" smtClean="0"/>
              <a:t>a </a:t>
            </a:r>
            <a:r>
              <a:rPr lang="en-US" dirty="0" smtClean="0"/>
              <a:t>P</a:t>
            </a:r>
            <a:r>
              <a:rPr lang="hu-HU" dirty="0" smtClean="0"/>
              <a:t>ower </a:t>
            </a:r>
            <a:r>
              <a:rPr lang="en-US" dirty="0" smtClean="0"/>
              <a:t>P</a:t>
            </a:r>
            <a:r>
              <a:rPr lang="hu-HU" dirty="0" smtClean="0"/>
              <a:t>oint</a:t>
            </a:r>
            <a:r>
              <a:rPr lang="en-US" dirty="0" smtClean="0"/>
              <a:t> </a:t>
            </a:r>
            <a:r>
              <a:rPr lang="en-US" dirty="0" err="1" smtClean="0"/>
              <a:t>bemutat</a:t>
            </a:r>
            <a:r>
              <a:rPr lang="hu-HU" dirty="0" smtClean="0"/>
              <a:t>ó</a:t>
            </a:r>
            <a:r>
              <a:rPr lang="en-US" dirty="0" smtClean="0"/>
              <a:t>t</a:t>
            </a: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1026" name="Picture 2" descr="Fénykép megnyitá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461" y="2193304"/>
            <a:ext cx="3044712" cy="2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DCreHcH0GExp-Z_c2QWMfsKy1t_y-aSzXQCyjK7aCcRxctgRNKxfRGv4cAY_JGjxSckCsyScjJarG9jd8E3GXFqvg0BwllVOeJNkM_aR5suXKyp6ijXcTVLjdkex8dZEYE-JuY4U9Ye5ifFivZXM-uGl_sX=w1230-h923-s-no-gm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1" y="2176306"/>
            <a:ext cx="2270760" cy="23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1764" y="583788"/>
            <a:ext cx="1171009" cy="1418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461" y="4478256"/>
            <a:ext cx="3044712" cy="2193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9701" y="4495254"/>
            <a:ext cx="2270760" cy="18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7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892</TotalTime>
  <Words>217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Berlin</vt:lpstr>
      <vt:lpstr>ISKOLA MÁSKÉNT HÉT 10.C</vt:lpstr>
      <vt:lpstr>HÉTFŐ-az informatika napja</vt:lpstr>
      <vt:lpstr>KEDD-közös tanulmányi utazás a 10.F-el</vt:lpstr>
      <vt:lpstr>SZERDA-Kolozsvár</vt:lpstr>
      <vt:lpstr>CSÜTÖRTÖK-Erasmus,Rendszergazdák,Váradi Egyetem</vt:lpstr>
      <vt:lpstr>PÉNTEK-kiértékelés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ISKOLA MÁSKÉNT HÉT 10.C</dc:title>
  <dc:creator>User</dc:creator>
  <cp:lastModifiedBy>user</cp:lastModifiedBy>
  <cp:revision>11</cp:revision>
  <dcterms:created xsi:type="dcterms:W3CDTF">2023-10-26T16:52:03Z</dcterms:created>
  <dcterms:modified xsi:type="dcterms:W3CDTF">2023-10-27T08:41:21Z</dcterms:modified>
</cp:coreProperties>
</file>